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8" r:id="rId8"/>
    <p:sldId id="267" r:id="rId9"/>
    <p:sldId id="266" r:id="rId10"/>
    <p:sldId id="265" r:id="rId11"/>
    <p:sldId id="264" r:id="rId12"/>
    <p:sldId id="263" r:id="rId13"/>
    <p:sldId id="262" r:id="rId14"/>
    <p:sldId id="273" r:id="rId15"/>
    <p:sldId id="274" r:id="rId16"/>
    <p:sldId id="275" r:id="rId17"/>
    <p:sldId id="276" r:id="rId18"/>
    <p:sldId id="272" r:id="rId19"/>
    <p:sldId id="271" r:id="rId20"/>
    <p:sldId id="270" r:id="rId21"/>
    <p:sldId id="277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slide" Target="slide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3.gstatic.com/images?q=tbn:ANd9GcRYHMPTUJoG3rr_GOrh1Jn6Dw_P0hW1a5J_WX1u110DzTfY6z1zfg&amp;t=1" TargetMode="External"/><Relationship Id="rId5" Type="http://schemas.openxmlformats.org/officeDocument/2006/relationships/hyperlink" Target="http://t2.gstatic.com/images?q=tbn:ANd9GcT0dm5MgsGGUPunHV8ezbjmlv9MU1gwBV6G-9Qz7cF9t6x7K6p8mypbBkarJQ" TargetMode="External"/><Relationship Id="rId4" Type="http://schemas.openxmlformats.org/officeDocument/2006/relationships/hyperlink" Target="http://fileshare603.depositfiles.com/auth-13289330801b2d84d1e0226693a9cff5-95.32.192.10-1012020593-73526165-guest/FS603-5/alf159.ra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861048"/>
            <a:ext cx="5328592" cy="26391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Выполнила Новикова Лариса Александровна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учитель начальных классов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МКОУ Синявская сош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Таловского района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Воронежской  области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2012год</a:t>
            </a:r>
          </a:p>
          <a:p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ариса\Pictures\школа\рисунок 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365104"/>
            <a:ext cx="2417423" cy="2232248"/>
          </a:xfrm>
          <a:prstGeom prst="rect">
            <a:avLst/>
          </a:prstGeom>
          <a:noFill/>
        </p:spPr>
      </p:pic>
      <p:pic>
        <p:nvPicPr>
          <p:cNvPr id="1027" name="Picture 3" descr="C:\Users\Лариса\Pictures\школа\iчеловек.jpe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717032"/>
            <a:ext cx="1619250" cy="2819400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1045814" y="530537"/>
            <a:ext cx="7052373" cy="1620217"/>
            <a:chOff x="1115616" y="530537"/>
            <a:chExt cx="7052373" cy="1620217"/>
          </a:xfrm>
        </p:grpSpPr>
        <p:pic>
          <p:nvPicPr>
            <p:cNvPr id="1031" name="Picture 7" descr="C:\Users\Лариса\Pictures\буквы цифры\Л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60032" y="530537"/>
              <a:ext cx="1296144" cy="1602319"/>
            </a:xfrm>
            <a:prstGeom prst="rect">
              <a:avLst/>
            </a:prstGeom>
            <a:noFill/>
          </p:spPr>
        </p:pic>
        <p:grpSp>
          <p:nvGrpSpPr>
            <p:cNvPr id="22" name="Группа 21"/>
            <p:cNvGrpSpPr/>
            <p:nvPr/>
          </p:nvGrpSpPr>
          <p:grpSpPr>
            <a:xfrm>
              <a:off x="1115616" y="908720"/>
              <a:ext cx="7052373" cy="1242034"/>
              <a:chOff x="1115616" y="908720"/>
              <a:chExt cx="7052373" cy="1242034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5" cstate="screen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15616" y="908720"/>
                <a:ext cx="1364629" cy="1242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39752" y="1124744"/>
                <a:ext cx="1003701" cy="1008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0" name="Picture 6" descr="C:\Users\Лариса\Pictures\буквы цифры\С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31840" y="1124744"/>
                <a:ext cx="1133475" cy="1023937"/>
              </a:xfrm>
              <a:prstGeom prst="rect">
                <a:avLst/>
              </a:prstGeom>
              <a:noFill/>
            </p:spPr>
          </p:pic>
          <p:pic>
            <p:nvPicPr>
              <p:cNvPr id="1032" name="Picture 8" descr="C:\Users\Лариса\Pictures\буквы цифры\Ё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6FFFF"/>
                  </a:clrFrom>
                  <a:clrTo>
                    <a:srgbClr val="F6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067944" y="1124744"/>
                <a:ext cx="1023937" cy="1023937"/>
              </a:xfrm>
              <a:prstGeom prst="rect">
                <a:avLst/>
              </a:prstGeom>
              <a:noFill/>
            </p:spPr>
          </p:pic>
          <p:pic>
            <p:nvPicPr>
              <p:cNvPr id="1033" name="Picture 9" descr="C:\Users\Лариса\Pictures\буквы цифры\Ы.jpg"/>
              <p:cNvPicPr>
                <a:picLocks noChangeAspect="1" noChangeArrowheads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40152" y="1124744"/>
                <a:ext cx="1319213" cy="1023937"/>
              </a:xfrm>
              <a:prstGeom prst="rect">
                <a:avLst/>
              </a:prstGeom>
              <a:noFill/>
            </p:spPr>
          </p:pic>
          <p:pic>
            <p:nvPicPr>
              <p:cNvPr id="13" name="Picture 5"/>
              <p:cNvPicPr>
                <a:picLocks noChangeAspect="1" noChangeArrowheads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164288" y="1124744"/>
                <a:ext cx="1003701" cy="1008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21" name="Группа 20"/>
          <p:cNvGrpSpPr/>
          <p:nvPr/>
        </p:nvGrpSpPr>
        <p:grpSpPr>
          <a:xfrm>
            <a:off x="2267744" y="2492896"/>
            <a:ext cx="4548039" cy="1135633"/>
            <a:chOff x="983134" y="2492896"/>
            <a:chExt cx="4548039" cy="1135633"/>
          </a:xfrm>
        </p:grpSpPr>
        <p:pic>
          <p:nvPicPr>
            <p:cNvPr id="1034" name="Picture 10" descr="C:\Users\Лариса\Pictures\буквы цифры\Б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83134" y="2629826"/>
              <a:ext cx="907281" cy="996580"/>
            </a:xfrm>
            <a:prstGeom prst="rect">
              <a:avLst/>
            </a:prstGeom>
            <a:noFill/>
          </p:spPr>
        </p:pic>
        <p:pic>
          <p:nvPicPr>
            <p:cNvPr id="1035" name="Picture 11" descr="C:\Users\Лариса\Pictures\буквы цифры\К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2492896"/>
              <a:ext cx="1023937" cy="1047750"/>
            </a:xfrm>
            <a:prstGeom prst="rect">
              <a:avLst/>
            </a:prstGeom>
            <a:noFill/>
          </p:spPr>
        </p:pic>
        <p:pic>
          <p:nvPicPr>
            <p:cNvPr id="1036" name="Picture 12" descr="C:\Users\Лариса\Pictures\буквы цифры\У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2564904"/>
              <a:ext cx="1023937" cy="1063625"/>
            </a:xfrm>
            <a:prstGeom prst="rect">
              <a:avLst/>
            </a:prstGeom>
            <a:noFill/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5" y="2542290"/>
              <a:ext cx="1152128" cy="104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9" descr="C:\Users\Лариса\Pictures\буквы цифры\Ы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1960" y="2564904"/>
              <a:ext cx="1319213" cy="1023937"/>
            </a:xfrm>
            <a:prstGeom prst="rect">
              <a:avLst/>
            </a:prstGeom>
            <a:noFill/>
          </p:spPr>
        </p:pic>
      </p:grpSp>
      <p:sp>
        <p:nvSpPr>
          <p:cNvPr id="24" name="Рамка 2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1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Управляющая кнопка: документ 25">
            <a:hlinkClick r:id="rId14" action="ppaction://hlinksldjump" highlightClick="1"/>
          </p:cNvPr>
          <p:cNvSpPr/>
          <p:nvPr/>
        </p:nvSpPr>
        <p:spPr>
          <a:xfrm>
            <a:off x="323528" y="6165304"/>
            <a:ext cx="432048" cy="432048"/>
          </a:xfrm>
          <a:prstGeom prst="actionButton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ь.jpg"/>
          <p:cNvPicPr>
            <a:picLocks noChangeAspect="1"/>
          </p:cNvPicPr>
          <p:nvPr/>
        </p:nvPicPr>
        <p:blipFill>
          <a:blip r:embed="rId2" cstate="screen"/>
          <a:srcRect l="17809" t="14384" r="20923" b="8687"/>
          <a:stretch>
            <a:fillRect/>
          </a:stretch>
        </p:blipFill>
        <p:spPr>
          <a:xfrm>
            <a:off x="1187624" y="244781"/>
            <a:ext cx="6768752" cy="6195129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43841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Грива красная – не тронь!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площадке конь-огонь.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Под копытами дуга –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Расписная радуга.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Попрошу- ка  я коня: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Прокати скорей меня!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Е.Интулов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т.jpg"/>
          <p:cNvPicPr>
            <a:picLocks noChangeAspect="1"/>
          </p:cNvPicPr>
          <p:nvPr/>
        </p:nvPicPr>
        <p:blipFill>
          <a:blip r:embed="rId2" cstate="screen"/>
          <a:srcRect l="25077" t="10111" r="24039" b="5837"/>
          <a:stretch>
            <a:fillRect/>
          </a:stretch>
        </p:blipFill>
        <p:spPr>
          <a:xfrm>
            <a:off x="1943708" y="264322"/>
            <a:ext cx="5256584" cy="6329356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7644" y="1720840"/>
            <a:ext cx="64087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-Котик-кот, иди к доске,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расскажи о колоске!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-Колосок, мои друзья,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Он усатенький, как я!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Г.Виеру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ягушка.jpg"/>
          <p:cNvPicPr>
            <a:picLocks noChangeAspect="1"/>
          </p:cNvPicPr>
          <p:nvPr/>
        </p:nvPicPr>
        <p:blipFill>
          <a:blip r:embed="rId2" cstate="screen"/>
          <a:srcRect l="23000" t="10111" r="24039" b="11536"/>
          <a:stretch>
            <a:fillRect/>
          </a:stretch>
        </p:blipFill>
        <p:spPr>
          <a:xfrm>
            <a:off x="1658949" y="287475"/>
            <a:ext cx="5826102" cy="6283051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97839"/>
            <a:ext cx="84249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Я зелёный лягушонок,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буквы знаю я с пелёнок.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меня ты посмотри,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сколько их во мне? Скажи.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Н.Новоторцева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стер.jpg"/>
          <p:cNvPicPr>
            <a:picLocks noChangeAspect="1"/>
          </p:cNvPicPr>
          <p:nvPr/>
        </p:nvPicPr>
        <p:blipFill>
          <a:blip r:embed="rId2" cstate="screen"/>
          <a:srcRect l="8462" t="5837" r="9501" b="10111"/>
          <a:stretch>
            <a:fillRect/>
          </a:stretch>
        </p:blipFill>
        <p:spPr>
          <a:xfrm>
            <a:off x="426048" y="332656"/>
            <a:ext cx="8291904" cy="6192688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43841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Я- столяр,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 чудесная у меня профессия!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Рамы, двери, табуреты,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Полки, тумбочки, скамьи-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Очень важные предметы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Руки делают мои!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А.Шибаев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лоток.jpg"/>
          <p:cNvPicPr>
            <a:picLocks noChangeAspect="1"/>
          </p:cNvPicPr>
          <p:nvPr/>
        </p:nvPicPr>
        <p:blipFill>
          <a:blip r:embed="rId2" cstate="screen"/>
          <a:srcRect l="19885" t="5837" r="16770" b="8687"/>
          <a:stretch>
            <a:fillRect/>
          </a:stretch>
        </p:blipFill>
        <p:spPr>
          <a:xfrm>
            <a:off x="1396447" y="305506"/>
            <a:ext cx="6351106" cy="6246989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997839"/>
            <a:ext cx="698477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Тук, тук, молоток,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забей гвоздиков пяток.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Тук, тук, тук, тук, тук,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и в подмётку, и в каблук!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В.Лифшиц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кно.jpg"/>
          <p:cNvPicPr>
            <a:picLocks noChangeAspect="1"/>
          </p:cNvPicPr>
          <p:nvPr/>
        </p:nvPicPr>
        <p:blipFill>
          <a:blip r:embed="rId2" cstate="screen"/>
          <a:srcRect l="7424" t="11536" r="5347" b="4413"/>
          <a:stretch>
            <a:fillRect/>
          </a:stretch>
        </p:blipFill>
        <p:spPr>
          <a:xfrm>
            <a:off x="253961" y="396092"/>
            <a:ext cx="8636078" cy="6065817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89844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День за днём идёт кино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экране этом.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Солнца, зелени полно 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экране летом.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А зимой- синеет лёд,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снег летит, играя.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Фильм идёт, идёт, идёт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Без конца и края.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А.Шибаев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ух.jpg"/>
          <p:cNvPicPr>
            <a:picLocks noChangeAspect="1"/>
          </p:cNvPicPr>
          <p:nvPr/>
        </p:nvPicPr>
        <p:blipFill>
          <a:blip r:embed="rId2" cstate="screen"/>
          <a:srcRect l="23000" t="15810" r="16770" b="5837"/>
          <a:stretch>
            <a:fillRect/>
          </a:stretch>
        </p:blipFill>
        <p:spPr>
          <a:xfrm>
            <a:off x="1403648" y="403422"/>
            <a:ext cx="6336704" cy="6008944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20840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Кукареку!- кричит петух.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У рыбаков костёр потух.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Роса сверкает на лугу.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Ночь кончилась!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Кукареку!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В.Протасов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а.jpg"/>
          <p:cNvPicPr>
            <a:picLocks noChangeAspect="1"/>
          </p:cNvPicPr>
          <p:nvPr/>
        </p:nvPicPr>
        <p:blipFill>
          <a:blip r:embed="rId2" cstate="screen"/>
          <a:srcRect l="15731" t="5837" r="17808" b="7262"/>
          <a:stretch>
            <a:fillRect/>
          </a:stretch>
        </p:blipFill>
        <p:spPr>
          <a:xfrm>
            <a:off x="1331640" y="476672"/>
            <a:ext cx="6408712" cy="6108304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889844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Нет, не может голубь сизый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позабыть окно,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где гуляя по карнизу,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он клевал пшено.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Так быстра его головка,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ясен круглый глаз.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Голубиная сноровка –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высший лётный класс.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С.Маршак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чела.jpg"/>
          <p:cNvPicPr>
            <a:picLocks noChangeAspect="1"/>
          </p:cNvPicPr>
          <p:nvPr/>
        </p:nvPicPr>
        <p:blipFill>
          <a:blip r:embed="rId2" cstate="screen"/>
          <a:srcRect l="12616" t="14385" r="8462" b="11536"/>
          <a:stretch>
            <a:fillRect/>
          </a:stretch>
        </p:blipFill>
        <p:spPr>
          <a:xfrm>
            <a:off x="309681" y="476672"/>
            <a:ext cx="8524639" cy="5832648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43841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-Где ты, была?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-Тут и там.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-Где летала?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-По цветам.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-Что домой ты принесла?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-Мёд, - ответила пчела.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Г.Сапгир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ыба.jpg"/>
          <p:cNvPicPr>
            <a:picLocks noChangeAspect="1"/>
          </p:cNvPicPr>
          <p:nvPr/>
        </p:nvPicPr>
        <p:blipFill>
          <a:blip r:embed="rId2" cstate="screen"/>
          <a:srcRect l="18847" t="10111" r="27154" b="5837"/>
          <a:stretch>
            <a:fillRect/>
          </a:stretch>
        </p:blipFill>
        <p:spPr>
          <a:xfrm>
            <a:off x="1835696" y="350657"/>
            <a:ext cx="5472608" cy="6209305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89844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Рыбки плавали, ныряли,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в прятки весело играли.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Но однажды буква А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в гости к рыбкам приплыла…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И сейчас же у реки 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появились рыбаки!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Рыбкам сразу стало ясно: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 буквой А дружить опасно!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А.Шибаев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рабан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59632" y="404664"/>
            <a:ext cx="6375243" cy="6007441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612845"/>
            <a:ext cx="57606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Левой, правой, левой, правой!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парад идёт отряд.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парад идёт отряд.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Барабанщик очень рад.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Барабанит, барабанит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полтора часа подряд.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А.Барто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овик.jpg"/>
          <p:cNvPicPr>
            <a:picLocks noChangeAspect="1"/>
          </p:cNvPicPr>
          <p:nvPr/>
        </p:nvPicPr>
        <p:blipFill>
          <a:blip r:embed="rId2" cstate="screen"/>
          <a:srcRect l="17808" t="11536" r="12616" b="10111"/>
          <a:stretch>
            <a:fillRect/>
          </a:stretch>
        </p:blipFill>
        <p:spPr>
          <a:xfrm>
            <a:off x="755576" y="302563"/>
            <a:ext cx="7632848" cy="6265771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66843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Сегодня из снежного мокрого кома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мы снежную бабу слепили  у дома.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Стоит эта баба у самых ворот –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никто не проедет,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никто не пройдёт.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И.Демьянов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esktop\уроки флэш\буквы\мотылек.jpg"/>
          <p:cNvPicPr>
            <a:picLocks noChangeAspect="1" noChangeArrowheads="1"/>
          </p:cNvPicPr>
          <p:nvPr/>
        </p:nvPicPr>
        <p:blipFill>
          <a:blip r:embed="rId2" cstate="print"/>
          <a:srcRect l="12616" t="12960" r="10539" b="12960"/>
          <a:stretch>
            <a:fillRect/>
          </a:stretch>
        </p:blipFill>
        <p:spPr bwMode="auto">
          <a:xfrm>
            <a:off x="539552" y="476672"/>
            <a:ext cx="8064896" cy="5667224"/>
          </a:xfrm>
          <a:prstGeom prst="rect">
            <a:avLst/>
          </a:prstGeom>
          <a:noFill/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3548" y="1720840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Спал цветок и вдруг проснулся –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больше спать не захотел,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шевельнулся, встрепенулся,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взвился вверх и улетел.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А.Рождественская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2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6948264" y="6021288"/>
            <a:ext cx="1656184" cy="360040"/>
          </a:xfrm>
          <a:prstGeom prst="actionButtonBlank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ВЫХОД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395536" y="5733256"/>
            <a:ext cx="504056" cy="648072"/>
          </a:xfrm>
          <a:prstGeom prst="actionButtonRetur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69172" y="332656"/>
            <a:ext cx="5205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Использованная литература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276872"/>
            <a:ext cx="3964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Ресурсы Интернета</a:t>
            </a:r>
            <a:endParaRPr lang="ru-RU" sz="36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804991"/>
            <a:ext cx="82089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4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http://fileshare603.depositfiles.com/auth-13289330801b2d84d1e0226693a9cff5-95.32.192.10-1012020593-73526165-guest/FS603-5/alf159.rar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буквы (скачивается архивом)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http://t2.gstatic.com/images?q=tbn:ANd9GcT0dm5MgsGGUPunHV8ezbjmlv9MU1gwBV6G-9Qz7cF9t6x7K6p8mypbBkarJQ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– кошка из букв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http://t3.gstatic.com/images?q=tbn:ANd9GcRYHMPTUJoG3rr_GOrh1Jn6Dw_P0hW1a5J_WX1u110DzTfY6z1zfg&amp;t=1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– человечек из букв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124744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Н.В.Новоторцева «Учимся писать» Обучение грамоте в детском саду популярное пособие для родителей и педагогов. Ярославль «Академия развития» 1998.   (серия: «Игра, обучение, развитие, развлечение») </a:t>
            </a:r>
            <a:endParaRPr lang="ru-RU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ь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495520" y="332656"/>
            <a:ext cx="5828924" cy="6260695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889844"/>
            <a:ext cx="55983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Га-га-га!- гогочет гусь.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Я семьёй своей горжусь!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 гусят и на гусыню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Всё гляжу, не нагляжусь!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Н.Костарев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очка.jpg"/>
          <p:cNvPicPr>
            <a:picLocks noChangeAspect="1"/>
          </p:cNvPicPr>
          <p:nvPr/>
        </p:nvPicPr>
        <p:blipFill>
          <a:blip r:embed="rId2" cstate="screen"/>
          <a:srcRect l="23000" t="15810" r="29231" b="12960"/>
          <a:stretch>
            <a:fillRect/>
          </a:stretch>
        </p:blipFill>
        <p:spPr>
          <a:xfrm>
            <a:off x="1619672" y="260648"/>
            <a:ext cx="5798084" cy="6302266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052736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Бабочка в траве проснулась,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улыбнулась, потянулась,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 в зеркало росы взглянула,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удивилась и вспорхнула.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Н.Новоторцева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адник.jpg"/>
          <p:cNvPicPr>
            <a:picLocks noChangeAspect="1"/>
          </p:cNvPicPr>
          <p:nvPr/>
        </p:nvPicPr>
        <p:blipFill>
          <a:blip r:embed="rId2" cstate="screen"/>
          <a:srcRect l="10539" t="32905" r="23000" b="14385"/>
          <a:stretch>
            <a:fillRect/>
          </a:stretch>
        </p:blipFill>
        <p:spPr>
          <a:xfrm>
            <a:off x="323528" y="908720"/>
            <a:ext cx="8345143" cy="5040560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274838"/>
            <a:ext cx="748883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Просто прелесть эти пони.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Папа, пони тоже кони?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 Правда?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Е.Благинина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ь1.jpg"/>
          <p:cNvPicPr>
            <a:picLocks noChangeAspect="1"/>
          </p:cNvPicPr>
          <p:nvPr/>
        </p:nvPicPr>
        <p:blipFill>
          <a:blip r:embed="rId2" cstate="screen"/>
          <a:srcRect l="10539" t="8687" r="10539" b="8686"/>
          <a:stretch>
            <a:fillRect/>
          </a:stretch>
        </p:blipFill>
        <p:spPr>
          <a:xfrm>
            <a:off x="575556" y="476672"/>
            <a:ext cx="7992888" cy="6099835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20840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Белые лебеди в небе живут,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по небу лебеди плавно плывут.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Белые пёрышки вьются слегка.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Здравствуйте, лебеди –ОБЛАКА.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Л.Кудрявская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ль.jpg"/>
          <p:cNvPicPr>
            <a:picLocks noChangeAspect="1"/>
          </p:cNvPicPr>
          <p:nvPr/>
        </p:nvPicPr>
        <p:blipFill>
          <a:blip r:embed="rId2" cstate="screen"/>
          <a:srcRect l="28193" t="2988" r="34423" b="5837"/>
          <a:stretch>
            <a:fillRect/>
          </a:stretch>
        </p:blipFill>
        <p:spPr>
          <a:xfrm>
            <a:off x="2591780" y="260648"/>
            <a:ext cx="3960440" cy="6400711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66843"/>
            <a:ext cx="54543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Ёлка, ёлка, ёлочка,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вершинка, что иголочка!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 буйным ветром борется,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дотронешься- уколется!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А.Прокофьев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аба.jpg"/>
          <p:cNvPicPr>
            <a:picLocks noChangeAspect="1"/>
          </p:cNvPicPr>
          <p:nvPr/>
        </p:nvPicPr>
        <p:blipFill>
          <a:blip r:embed="rId2" cstate="screen"/>
          <a:srcRect l="20923" t="7262" r="29231" b="7262"/>
          <a:stretch>
            <a:fillRect/>
          </a:stretch>
        </p:blipFill>
        <p:spPr>
          <a:xfrm>
            <a:off x="2087724" y="332656"/>
            <a:ext cx="4968552" cy="6156684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20840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Чьи там крики у пруда?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Квасу, квасу нам сюда!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Ква-ква-квасу, простокваши,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Надоела нам вода.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И.Токмакова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яц.jpg"/>
          <p:cNvPicPr>
            <a:picLocks noChangeAspect="1"/>
          </p:cNvPicPr>
          <p:nvPr/>
        </p:nvPicPr>
        <p:blipFill>
          <a:blip r:embed="rId2" cstate="screen"/>
          <a:srcRect l="12616" t="1564" r="12616" b="5837"/>
          <a:stretch>
            <a:fillRect/>
          </a:stretch>
        </p:blipFill>
        <p:spPr>
          <a:xfrm>
            <a:off x="1232491" y="476672"/>
            <a:ext cx="6679019" cy="6029670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611"/>
            </a:avLst>
          </a:prstGeom>
          <a:blipFill>
            <a:blip r:embed="rId3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97839"/>
            <a:ext cx="83529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Зайка в зеркало смотрелся,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 удивленьем огляделся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и себя он не узнал,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только буквы увидал.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Н.Новоторцева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193</Words>
  <Application>Microsoft Office PowerPoint</Application>
  <PresentationFormat>Экран (4:3)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25</cp:revision>
  <dcterms:created xsi:type="dcterms:W3CDTF">2012-02-10T11:49:00Z</dcterms:created>
  <dcterms:modified xsi:type="dcterms:W3CDTF">2012-02-12T12:54:52Z</dcterms:modified>
</cp:coreProperties>
</file>